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39.png" ContentType="image/png"/>
  <Override PartName="/ppt/media/image129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5.png" ContentType="image/png"/>
  <Override PartName="/ppt/media/image16.png" ContentType="image/png"/>
  <Override PartName="/ppt/media/image121.png" ContentType="image/png"/>
  <Override PartName="/ppt/media/image12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19983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03/26/19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BAD395D-0DFA-4001-9264-3AFE67A65CE5}" type="slidenum"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36</a:t>
            </a:fld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en-US" sz="28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en-US" sz="220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en-US" sz="24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en-US" sz="20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rIns="0" tIns="0" bIns="0" anchor="b">
            <a:normAutofit fontScale="46000"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983E673-68A8-40AB-AF56-F523FFD39E60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rIns="0" tIns="0" bIns="0" anchor="ctr">
            <a:normAutofit fontScale="46000"/>
          </a:bodyPr>
          <a:p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Source Sans Pro"/>
              </a:rPr>
              <a:t>Click to edit the outline text format</a:t>
            </a:r>
            <a:endParaRPr b="0" lang="en-US" sz="3200" spc="-1" strike="noStrike">
              <a:latin typeface="Source Sans Pro"/>
            </a:endParaRPr>
          </a:p>
          <a:p>
            <a:pPr lvl="1" marL="864000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Source Sans Pro"/>
              </a:rPr>
              <a:t>Second Outline Level</a:t>
            </a:r>
            <a:endParaRPr b="0" lang="en-US" sz="2800" spc="-1" strike="noStrike"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Third Outline Level</a:t>
            </a:r>
            <a:endParaRPr b="0" lang="en-US" sz="2400" spc="-1" strike="noStrike"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Source Sans Pro"/>
              </a:rPr>
              <a:t>Fourth Outline Level</a:t>
            </a:r>
            <a:endParaRPr b="0" lang="en-US" sz="2400" spc="-1" strike="noStrike"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Fifth Outline Level</a:t>
            </a:r>
            <a:endParaRPr b="0" lang="en-US" sz="2400" spc="-1" strike="noStrike"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Sixth Outline Level</a:t>
            </a:r>
            <a:endParaRPr b="0" lang="en-US" sz="2400" spc="-1" strike="noStrike"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Seventh Outline Level</a:t>
            </a:r>
            <a:endParaRPr b="0" lang="en-US" sz="2400" spc="-1" strike="noStrike">
              <a:latin typeface="Source Sans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46633D1-60AD-48B8-98E4-E25D83D2E655}" type="slidenum">
              <a:rPr b="0" lang="en-US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8000" spc="-1" strike="noStrike">
                <a:solidFill>
                  <a:srgbClr val="04617b"/>
                </a:solidFill>
                <a:latin typeface="Source Sans Pro Light"/>
              </a:rPr>
              <a:t>Ionic</a:t>
            </a:r>
            <a:endParaRPr b="0" lang="en-US" sz="8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3600" spc="-1" strike="noStrike">
                <a:solidFill>
                  <a:srgbClr val="dbf5f9"/>
                </a:solidFill>
                <a:latin typeface="Source Sans Pro"/>
              </a:rPr>
              <a:t>Sesión 1</a:t>
            </a:r>
            <a:endParaRPr b="1" lang="en-US" sz="36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1434960" y="1737360"/>
            <a:ext cx="9129240" cy="544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206360" y="1737360"/>
            <a:ext cx="9586440" cy="544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4185000" y="2200680"/>
            <a:ext cx="3742200" cy="321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4351680" y="1742400"/>
            <a:ext cx="3408840" cy="538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Estructura de proyecto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294440" y="2442600"/>
            <a:ext cx="3523320" cy="310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Estructura de proyecto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542120" y="1828800"/>
            <a:ext cx="3027960" cy="52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Extensiones de VS Code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1706040" y="2827800"/>
            <a:ext cx="2865960" cy="24757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6575400" y="1885680"/>
            <a:ext cx="4580280" cy="42184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7406640" y="6630840"/>
            <a:ext cx="2828160" cy="2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Extensiones de VS Code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2671200" y="1645920"/>
            <a:ext cx="3094560" cy="55519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6453000" y="2523600"/>
            <a:ext cx="3056760" cy="29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Extensiones de VS Code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257000" y="2834640"/>
            <a:ext cx="3485160" cy="247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Angular Schematics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1097280" y="1553040"/>
            <a:ext cx="3179880" cy="58809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5577840" y="1719000"/>
            <a:ext cx="4913640" cy="455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770120" y="3082320"/>
            <a:ext cx="857232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Angular Schematics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82880" y="1859760"/>
            <a:ext cx="5761440" cy="19612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4880" y="4142160"/>
            <a:ext cx="5847120" cy="1161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5982480" y="1828800"/>
            <a:ext cx="5904360" cy="346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Creando un módulo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3066480" y="1669320"/>
            <a:ext cx="5866200" cy="12567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3090240" y="2983680"/>
            <a:ext cx="5818680" cy="199008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>
            <a:off x="3052080" y="5020920"/>
            <a:ext cx="5894640" cy="11804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/>
        </p:blipFill>
        <p:spPr>
          <a:xfrm>
            <a:off x="3085560" y="6237360"/>
            <a:ext cx="5828040" cy="11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Creando un módulo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037960" y="2368440"/>
            <a:ext cx="7923240" cy="92340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1920240" y="4389120"/>
            <a:ext cx="3056760" cy="113292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6035040" y="4140360"/>
            <a:ext cx="4590000" cy="18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Catalog Module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3146760" y="2652120"/>
            <a:ext cx="5818680" cy="268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Catalog Module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332800" y="2056320"/>
            <a:ext cx="7446960" cy="14184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3451680" y="3931920"/>
            <a:ext cx="5208840" cy="271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Routing Modules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26000" y="2010600"/>
            <a:ext cx="5047200" cy="21042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5212080" y="1715760"/>
            <a:ext cx="6694560" cy="51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Routing Modules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3023280" y="2337840"/>
            <a:ext cx="6066000" cy="33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AppComponent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794680" y="1661760"/>
            <a:ext cx="6523200" cy="466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AppComponent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31640" y="1820520"/>
            <a:ext cx="5694840" cy="45802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6544800" y="2134440"/>
            <a:ext cx="4885200" cy="289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AppModule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999160" y="1737360"/>
            <a:ext cx="6113880" cy="522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Cordova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722520" y="2225160"/>
            <a:ext cx="10667520" cy="47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una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32000" y="1858680"/>
            <a:ext cx="5066280" cy="499932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5765400" y="1846800"/>
            <a:ext cx="5913720" cy="11707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5790960" y="3330720"/>
            <a:ext cx="5942160" cy="350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una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72000" y="2743200"/>
            <a:ext cx="5894640" cy="243756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09440" y="5259600"/>
            <a:ext cx="5856480" cy="9136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6057000" y="1720800"/>
            <a:ext cx="5866200" cy="11707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6049800" y="3017520"/>
            <a:ext cx="5837400" cy="117072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6"/>
          <a:stretch/>
        </p:blipFill>
        <p:spPr>
          <a:xfrm>
            <a:off x="54360" y="1725840"/>
            <a:ext cx="5894640" cy="94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una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213120" y="2023920"/>
            <a:ext cx="7742160" cy="15422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8418960" y="1966680"/>
            <a:ext cx="2828160" cy="20566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4"/>
          <a:stretch/>
        </p:blipFill>
        <p:spPr>
          <a:xfrm>
            <a:off x="3150000" y="3925440"/>
            <a:ext cx="4713840" cy="33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una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528840" y="1749600"/>
            <a:ext cx="6237720" cy="29138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5438160" y="4491000"/>
            <a:ext cx="6266160" cy="273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una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4299120" y="1645920"/>
            <a:ext cx="3400920" cy="57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Estructura de página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188720" y="1999080"/>
            <a:ext cx="3818520" cy="19328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5943600" y="2011680"/>
            <a:ext cx="4675680" cy="302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Botones de toolbar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7772400" y="1560600"/>
            <a:ext cx="3422160" cy="58460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14400" y="2011680"/>
            <a:ext cx="5418360" cy="34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Sidemenu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463040" y="2560320"/>
            <a:ext cx="3561480" cy="25232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7223760" y="1554480"/>
            <a:ext cx="3389760" cy="59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Definiendo tipos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371600" y="1737360"/>
            <a:ext cx="3751920" cy="10756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1920240" y="3245040"/>
            <a:ext cx="2770920" cy="23328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4"/>
          <a:stretch/>
        </p:blipFill>
        <p:spPr>
          <a:xfrm>
            <a:off x="6828480" y="1737360"/>
            <a:ext cx="3504240" cy="55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Generar un servicio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864000" y="2194560"/>
            <a:ext cx="3799440" cy="419004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5457240" y="2011680"/>
            <a:ext cx="5789880" cy="9043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4"/>
          <a:stretch/>
        </p:blipFill>
        <p:spPr>
          <a:xfrm>
            <a:off x="5361840" y="3165120"/>
            <a:ext cx="5885280" cy="15897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5"/>
          <a:stretch/>
        </p:blipFill>
        <p:spPr>
          <a:xfrm>
            <a:off x="5394960" y="5029200"/>
            <a:ext cx="5866200" cy="118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675360" y="2224440"/>
            <a:ext cx="10761480" cy="317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CatalogService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303520" y="4663440"/>
            <a:ext cx="5523120" cy="18280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5760720" y="2052360"/>
            <a:ext cx="4190040" cy="19710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1334520" y="2462040"/>
            <a:ext cx="2780280" cy="29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HttpClient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3056760" y="2377440"/>
            <a:ext cx="5885280" cy="395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HttpClient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2566440" y="2194560"/>
            <a:ext cx="6866280" cy="44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Creando un componente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576360" y="1862280"/>
            <a:ext cx="4818600" cy="39898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5657400" y="1829520"/>
            <a:ext cx="5828040" cy="91368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5669280" y="2926080"/>
            <a:ext cx="5789880" cy="19900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5"/>
          <a:stretch/>
        </p:blipFill>
        <p:spPr>
          <a:xfrm>
            <a:off x="5676120" y="5029200"/>
            <a:ext cx="5789880" cy="11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Creando un componente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457200" y="1737360"/>
            <a:ext cx="4961520" cy="29138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457200" y="4829760"/>
            <a:ext cx="2399400" cy="97092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3108960" y="4829760"/>
            <a:ext cx="3809160" cy="93276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8046720" y="1636560"/>
            <a:ext cx="3371040" cy="592344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6"/>
          <a:stretch/>
        </p:blipFill>
        <p:spPr>
          <a:xfrm>
            <a:off x="401760" y="6018480"/>
            <a:ext cx="5447160" cy="134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CatalogItemComponent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267920" y="3315960"/>
            <a:ext cx="3304080" cy="13042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5943600" y="2492640"/>
            <a:ext cx="5180400" cy="30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Consulta de productos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182880" y="1616400"/>
            <a:ext cx="6799320" cy="39614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6466680" y="5760720"/>
            <a:ext cx="5237640" cy="162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Consulta de productos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299320" y="2559240"/>
            <a:ext cx="751392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Consulta de productos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2299320" y="2284920"/>
            <a:ext cx="751392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Consulta de productos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609120" y="2011680"/>
            <a:ext cx="6066000" cy="435168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7847640" y="1663560"/>
            <a:ext cx="3399480" cy="58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2513520" y="2071800"/>
            <a:ext cx="708516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99040" y="841320"/>
            <a:ext cx="1079856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1" lang="en-US" sz="4000" spc="-1" strike="noStrike">
              <a:solidFill>
                <a:srgbClr val="04617b"/>
              </a:solidFill>
              <a:latin typeface="Source Sans Pro Black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513520" y="2071800"/>
            <a:ext cx="708516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513520" y="2071800"/>
            <a:ext cx="708516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2513520" y="2071800"/>
            <a:ext cx="708516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rmAutofit/>
          </a:bodyPr>
          <a:p>
            <a:r>
              <a:rPr b="0" lang="en-US" sz="6000" spc="-1" strike="noStrike">
                <a:solidFill>
                  <a:srgbClr val="ffffff"/>
                </a:solidFill>
                <a:latin typeface="Source Sans Pro Light"/>
              </a:rPr>
              <a:t>Ionic CLI</a:t>
            </a:r>
            <a:endParaRPr b="0" lang="en-US" sz="60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513520" y="2071800"/>
            <a:ext cx="7085160" cy="34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2019-03-26T10:40:58Z</dcterms:created>
  <dc:creator/>
  <dc:description/>
  <dc:language>en-US</dc:language>
  <cp:lastModifiedBy/>
  <dcterms:modified xsi:type="dcterms:W3CDTF">2019-03-26T15:51:24Z</dcterms:modified>
  <cp:revision>6</cp:revision>
  <dc:subject/>
  <dc:title>Vivid</dc:title>
</cp:coreProperties>
</file>